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</p:sldIdLst>
  <p:sldSz cx="14630400" cy="8229600"/>
  <p:notesSz cx="8229600" cy="14630400"/>
  <p:embeddedFontLst>
    <p:embeddedFont>
      <p:font typeface="Prompt Medium" panose="00000500000000000000" pitchFamily="34" charset="0"/>
      <p:italic r:id="rId16"/>
    </p:embeddedFont>
    <p:embeddedFont>
      <p:font typeface="Prompt Medium" panose="00000500000000000000" pitchFamily="34" charset="-122"/>
      <p:italic r:id="rId17"/>
    </p:embeddedFont>
    <p:embeddedFont>
      <p:font typeface="Prompt Medium" panose="00000500000000000000" pitchFamily="34" charset="-120"/>
      <p:italic r:id="rId18"/>
    </p:embeddedFont>
    <p:embeddedFont>
      <p:font typeface="Mukta Light" panose="020B0000000000000000" pitchFamily="34" charset="0"/>
      <p:regular r:id="rId19"/>
    </p:embeddedFont>
    <p:embeddedFont>
      <p:font typeface="Mukta Light" panose="020B0000000000000000" pitchFamily="34" charset="-122"/>
      <p:regular r:id="rId20"/>
    </p:embeddedFont>
    <p:embeddedFont>
      <p:font typeface="Mukta Light" panose="020B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新細明體" panose="02020500000000000000" charset="-120"/>
      <p:regular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94184"/>
            <a:ext cx="7061002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HeartlineApp 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0268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HeartlineApp 是一款基於 Qt 框架開發的應用程式，其主要功能涵蓋帳號管理、日記記錄與管理、介面個性化等。整體程式設計結構清晰，功能模組化，以下我們將深入介紹其架構與邏輯。</a:t>
            </a:r>
            <a:endParaRPr lang="en-US" sz="19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64235" y="5844540"/>
            <a:ext cx="387032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chemeClr val="bg1"/>
                </a:solidFill>
              </a:rPr>
              <a:t>四資工二甲</a:t>
            </a:r>
            <a:endParaRPr lang="zh-TW" altLang="en-US">
              <a:solidFill>
                <a:schemeClr val="bg1"/>
              </a:solidFill>
            </a:endParaRPr>
          </a:p>
          <a:p>
            <a:r>
              <a:rPr lang="zh-TW" altLang="en-US">
                <a:solidFill>
                  <a:schemeClr val="bg1"/>
                </a:solidFill>
              </a:rPr>
              <a:t>組別</a:t>
            </a:r>
            <a:r>
              <a:rPr lang="en-US" altLang="zh-TW">
                <a:solidFill>
                  <a:schemeClr val="bg1"/>
                </a:solidFill>
              </a:rPr>
              <a:t>:</a:t>
            </a:r>
            <a:r>
              <a:rPr lang="zh-TW" altLang="en-US">
                <a:solidFill>
                  <a:schemeClr val="bg1"/>
                </a:solidFill>
              </a:rPr>
              <a:t>第</a:t>
            </a:r>
            <a:r>
              <a:rPr lang="en-US" altLang="zh-TW">
                <a:solidFill>
                  <a:schemeClr val="bg1"/>
                </a:solidFill>
              </a:rPr>
              <a:t>18</a:t>
            </a:r>
            <a:r>
              <a:rPr lang="zh-TW" altLang="en-US">
                <a:solidFill>
                  <a:schemeClr val="bg1"/>
                </a:solidFill>
              </a:rPr>
              <a:t>組</a:t>
            </a:r>
            <a:endParaRPr lang="zh-TW" altLang="en-US">
              <a:solidFill>
                <a:schemeClr val="bg1"/>
              </a:solidFill>
            </a:endParaRPr>
          </a:p>
          <a:p>
            <a:r>
              <a:rPr lang="zh-TW" altLang="en-US">
                <a:solidFill>
                  <a:schemeClr val="bg1"/>
                </a:solidFill>
              </a:rPr>
              <a:t>組員</a:t>
            </a:r>
            <a:r>
              <a:rPr lang="en-US" altLang="zh-TW">
                <a:solidFill>
                  <a:schemeClr val="bg1"/>
                </a:solidFill>
              </a:rPr>
              <a:t>:</a:t>
            </a:r>
            <a:r>
              <a:rPr lang="zh-TW" altLang="en-US">
                <a:solidFill>
                  <a:schemeClr val="bg1"/>
                </a:solidFill>
              </a:rPr>
              <a:t>范芷紜、潘怡潔</a:t>
            </a:r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75" y="626745"/>
            <a:ext cx="4529455" cy="7185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11950"/>
            <a:ext cx="722292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程式主要類別：ChartWidget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45688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264568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功能概述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29212" y="3136702"/>
            <a:ext cx="2905839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ChartWidget 類別負責資料的圖表化呈現，設計聚焦於數據的視覺化，常用於顯示用戶情緒分析或日記數據趨勢。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45688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60643" y="264568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主要方法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860643" y="3136702"/>
            <a:ext cx="2905839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包括 ChartWidget 初始化方法和 paintEvent 繪圖事件，用於將數據轉化為視覺圖表。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3641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563641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特色設計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29212" y="6127433"/>
            <a:ext cx="673715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支援繪製折線圖、柱狀圖等，強調數據的視覺效果。</a:t>
            </a:r>
            <a:endParaRPr lang="en-US" sz="19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227965"/>
            <a:ext cx="5145405" cy="32454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4185920"/>
            <a:ext cx="5145405" cy="3726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7412236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程式主要類別：HeartlineApp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帳號管理模組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23702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包含 handleLogin()、handleRegister()、handleForgotPassword() 和 handleDeleteAccount() 等方法，負責用戶驗證、註冊、密碼重設和帳號刪除等功能。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日記與數據管理模組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包括 addRowToTable()、saveDiary()、clearData() 和 exportData() 等方法，處理日記的新增、儲存、清除和匯出功能。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界面個性化模組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提供 handleChangeBackgroundColor() 和 toggleDarkMode() 方法，支援背景色切換和深淺色模式轉換，提升視覺舒適度。</a:t>
            </a:r>
            <a:endParaRPr lang="en-US" sz="1900" dirty="0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952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662" y="2312313"/>
            <a:ext cx="3369350" cy="421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忘記密碼功能流程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2" y="2960846"/>
            <a:ext cx="758071" cy="1212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142" y="3112413"/>
            <a:ext cx="1684615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觸發功能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516142" y="3413879"/>
            <a:ext cx="12583597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使用者點擊「忘記密碼」按鈕，觸發 handleForgotPassword() 函數。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62" y="4173736"/>
            <a:ext cx="758071" cy="12128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142" y="4325303"/>
            <a:ext cx="1684615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驗證郵箱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516142" y="4626769"/>
            <a:ext cx="12583597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檢查輸入的電子郵件是否存在於用戶數據中。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2" y="5386626"/>
            <a:ext cx="758071" cy="12128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142" y="5538192"/>
            <a:ext cx="1684615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生成新密碼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516142" y="5839658"/>
            <a:ext cx="12583597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若郵箱存在，系統生成新密碼並提示用戶。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2" y="6599515"/>
            <a:ext cx="758071" cy="12128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6142" y="6751082"/>
            <a:ext cx="1684615" cy="210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更新數據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1516142" y="7052548"/>
            <a:ext cx="12583597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將更新的密碼寫回用戶數據檔案，完成密碼重設。</a:t>
            </a:r>
            <a:endParaRPr lang="en-US" sz="115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70" y="3821430"/>
            <a:ext cx="3833495" cy="425704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815" y="3864610"/>
            <a:ext cx="3829050" cy="425767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50" y="2446655"/>
            <a:ext cx="1971675" cy="120967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135" y="2446655"/>
            <a:ext cx="2513330" cy="120904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2105" y="3821430"/>
            <a:ext cx="3819525" cy="427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78894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刪除帳號功能流程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5" name="Shape 2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6" name="Shape 3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9106" y="2125742"/>
            <a:ext cx="123111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觸發功能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使用者在設定頁面選擇「刪除帳號」，觸發 handleDeleteAccount() 函數。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11" name="Shape 8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4459" y="4147304"/>
            <a:ext cx="192524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移除數據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系統移除與當前用戶相關的所有數據，包括日記和帳號資料。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16" name="Shape 13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5173" y="6168866"/>
            <a:ext cx="190976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清除狀態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回到登入畫面，清除任何登錄狀態，完成帳號刪除流程。</a:t>
            </a:r>
            <a:endParaRPr lang="en-US" sz="19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1099820"/>
            <a:ext cx="3838575" cy="60293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5" y="1099820"/>
            <a:ext cx="3829050" cy="602932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533140"/>
            <a:ext cx="4800600" cy="11620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855" y="3298825"/>
            <a:ext cx="3021330" cy="139636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65" y="1101090"/>
            <a:ext cx="3876675" cy="602932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490" y="1099820"/>
            <a:ext cx="3829050" cy="599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20115"/>
            <a:ext cx="74159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程式邏輯與設計亮點：功能模組化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2405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模組化設計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15070"/>
            <a:ext cx="306050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HeartlineApp 將功能邏輯分為多個函數模組，如帳號管理、日記管理和界面個性化。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2405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維護便利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15070"/>
            <a:ext cx="306050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模組化設計使得程式碼更易於維護，每個模組可以獨立進行測試和更新。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76619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擴展性強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6257211"/>
            <a:ext cx="689181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模組化結構便於未來功能擴展，可以輕鬆添加新的功能模組而不影響現有結構。</a:t>
            </a:r>
            <a:endParaRPr lang="en-US" sz="1900" dirty="0"/>
          </a:p>
        </p:txBody>
      </p:sp>
      <p:pic>
        <p:nvPicPr>
          <p:cNvPr id="13" name="圖片 12" descr="螢幕擷取畫面 2025-01-07 133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445135"/>
            <a:ext cx="13566775" cy="712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6392"/>
            <a:ext cx="7476173" cy="1323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程式邏輯與設計亮點：使用者體驗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4" y="2337197"/>
            <a:ext cx="595670" cy="5956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914" y="3171111"/>
            <a:ext cx="2647474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簡潔界面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33914" y="3644979"/>
            <a:ext cx="3559373" cy="76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界面設計簡潔明了，提供直觀的操作體驗。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4" y="2337197"/>
            <a:ext cx="595670" cy="5956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0594" y="3171111"/>
            <a:ext cx="2647474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深色模式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50594" y="3644979"/>
            <a:ext cx="3559493" cy="76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支援深色模式切換，適應不同使用環境和個人偏好。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5121950"/>
            <a:ext cx="595670" cy="5956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914" y="5955863"/>
            <a:ext cx="2647474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交互細節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33914" y="6429732"/>
            <a:ext cx="3559373" cy="1143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添加多個交互細節，如刪除資料的二次確認等。</a:t>
            </a:r>
            <a:endParaRPr lang="en-US" sz="185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9693910" y="954405"/>
            <a:ext cx="4364990" cy="6127115"/>
            <a:chOff x="14582" y="1874"/>
            <a:chExt cx="5927" cy="935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2" y="1874"/>
              <a:ext cx="5868" cy="9258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/>
            <a:srcRect l="49813"/>
            <a:stretch>
              <a:fillRect/>
            </a:stretch>
          </p:blipFill>
          <p:spPr>
            <a:xfrm>
              <a:off x="17551" y="1898"/>
              <a:ext cx="2959" cy="9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8229719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程式邏輯與設計亮點：安全性考量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2850356"/>
            <a:ext cx="115491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425065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多步驟確認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916079"/>
            <a:ext cx="691086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密碼重設與刪除帳號功能中，進行多步驟確認，減少意外操作。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資料保護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542996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適合後續擴展加密存儲，進一步提升資料安全性。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6294001"/>
            <a:ext cx="179070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500000000000000" pitchFamily="34" charset="0"/>
                <a:ea typeface="Prompt Medium" panose="00000500000000000000" pitchFamily="34" charset="-122"/>
                <a:cs typeface="Prompt Medium" panose="00000500000000000000" pitchFamily="34" charset="-120"/>
              </a:rPr>
              <a:t>用戶隱私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重視用戶資料保護，為未來實施更嚴格的隱私措施奠定基礎。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矩形 2"/>
          <p:cNvSpPr/>
          <p:nvPr/>
        </p:nvSpPr>
        <p:spPr>
          <a:xfrm>
            <a:off x="3115310" y="690880"/>
            <a:ext cx="7923530" cy="7376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TW" altLang="en-US" sz="23900" b="1">
                <a:ln/>
                <a:gradFill>
                  <a:gsLst>
                    <a:gs pos="18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  <a:gs pos="0">
                      <a:srgbClr val="0070C0"/>
                    </a:gs>
                    <a:gs pos="100000">
                      <a:srgbClr val="401A5D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</a:rPr>
              <a:t>成品</a:t>
            </a:r>
            <a:r>
              <a:rPr lang="zh-TW" altLang="en-US" sz="23900" b="1">
                <a:ln/>
                <a:gradFill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62000">
                      <a:srgbClr val="401A5D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 rotWithShape="0"/>
                </a:effectLst>
              </a:rPr>
              <a:t>展示</a:t>
            </a:r>
            <a:endParaRPr lang="zh-TW" altLang="en-US" sz="23900" b="1">
              <a:ln/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62000">
                    <a:srgbClr val="401A5D"/>
                  </a:gs>
                </a:gsLst>
                <a:lin ang="5400000" scaled="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WPS Presentation</Application>
  <PresentationFormat>On-screen Show (16:9)</PresentationFormat>
  <Paragraphs>124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新細明體</vt:lpstr>
      <vt:lpstr>Wingdings</vt:lpstr>
      <vt:lpstr>Prompt Medium</vt:lpstr>
      <vt:lpstr>Prompt Medium</vt:lpstr>
      <vt:lpstr>Prompt Medium</vt:lpstr>
      <vt:lpstr>Mukta Light</vt:lpstr>
      <vt:lpstr>Mukta Light</vt:lpstr>
      <vt:lpstr>Mukta Light</vt:lpstr>
      <vt:lpstr>SimSun</vt:lpstr>
      <vt:lpstr>Calibri</vt:lpstr>
      <vt:lpstr>Microsoft YaHei</vt:lpstr>
      <vt:lpstr>Arial Unicode MS</vt:lpstr>
      <vt:lpstr>新細明體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2</cp:revision>
  <dcterms:created xsi:type="dcterms:W3CDTF">2025-01-07T05:52:00Z</dcterms:created>
  <dcterms:modified xsi:type="dcterms:W3CDTF">2025-01-07T06:51:37Z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